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61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8"/>
    <p:restoredTop sz="94613"/>
  </p:normalViewPr>
  <p:slideViewPr>
    <p:cSldViewPr snapToGrid="0" snapToObjects="1">
      <p:cViewPr varScale="1">
        <p:scale>
          <a:sx n="122" d="100"/>
          <a:sy n="122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62D7-21A8-FF4D-8055-8ED28E70B66A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C3A7-DACA-7A4B-8FB5-E171915C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9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CBE93C5-BE90-E141-8BDF-8140284DB23A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9143614" cy="6858000"/>
            <a:chOff x="564643" y="744469"/>
            <a:chExt cx="9143614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7251997" y="3193981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rgbClr val="00B050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9375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DF505-6711-2D44-A32B-F735739236B7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8AC45-BFFC-2F42-B701-4C26C809FAEF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14114"/>
            <a:ext cx="8271164" cy="9912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8271164" cy="456160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DCB86-D464-4448-BAF6-E57C4A6DA70D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E406F3-A9C9-5842-9AC7-D838F86E23F4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204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C9F13-FD06-3345-934A-64E55010681A}" type="datetime1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955DC-285D-5B49-BE36-EA206E3B455B}" type="datetime1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1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FF00-5E71-EE4E-9A59-347EAD7A645F}" type="datetime1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1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675D9-595D-934F-A3F8-37774F1DA45E}" type="datetime1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725A0B-BA6D-524A-B4A2-EBBC04984D4A}" type="datetime1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821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555E8A-EC8B-ED46-A288-CA58392519AD}" type="datetime1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686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B99B8BE-0D96-EE41-9C8A-4574FD732B64}" type="datetime1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7B489ECF-1029-1E49-9DC8-BDBDF81AAF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Side bar"/>
          <p:cNvSpPr/>
          <p:nvPr/>
        </p:nvSpPr>
        <p:spPr>
          <a:xfrm>
            <a:off x="0" y="376"/>
            <a:ext cx="1714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360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8417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915988" indent="-42703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144588" indent="-40640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320800" indent="-404813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oo.gl/QtQMr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1" y="1788454"/>
            <a:ext cx="7939610" cy="2098226"/>
          </a:xfrm>
        </p:spPr>
        <p:txBody>
          <a:bodyPr/>
          <a:lstStyle/>
          <a:p>
            <a:r>
              <a:rPr lang="en-US" sz="4400" dirty="0" smtClean="0"/>
              <a:t>Installing the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LEGO</a:t>
            </a:r>
            <a:r>
              <a:rPr lang="en-US" sz="4400" baseline="30000" dirty="0" smtClean="0"/>
              <a:t>®</a:t>
            </a:r>
            <a:r>
              <a:rPr lang="en-US" sz="4400" dirty="0" smtClean="0"/>
              <a:t> MINDSTORMS</a:t>
            </a:r>
            <a:r>
              <a:rPr lang="en-US" sz="4400" baseline="30000" dirty="0" smtClean="0"/>
              <a:t>®</a:t>
            </a:r>
            <a:r>
              <a:rPr lang="en-US" sz="4400" dirty="0" smtClean="0"/>
              <a:t> </a:t>
            </a:r>
            <a:r>
              <a:rPr lang="en-US" sz="4400" dirty="0" err="1" smtClean="0"/>
              <a:t>ProgrammER</a:t>
            </a:r>
            <a:r>
              <a:rPr lang="en-US" sz="4400" dirty="0" smtClean="0"/>
              <a:t> </a:t>
            </a:r>
            <a:r>
              <a:rPr lang="en-US" sz="4400" dirty="0" err="1" smtClean="0"/>
              <a:t>Ap</a:t>
            </a:r>
            <a:r>
              <a:rPr lang="en-US" sz="4400" dirty="0" err="1" smtClean="0"/>
              <a:t>P</a:t>
            </a:r>
            <a:r>
              <a:rPr lang="en-US" sz="4400" dirty="0" smtClean="0"/>
              <a:t> on the </a:t>
            </a:r>
            <a:br>
              <a:rPr lang="en-US" sz="4400" dirty="0" smtClean="0"/>
            </a:br>
            <a:r>
              <a:rPr lang="en-US" sz="4400" dirty="0" smtClean="0"/>
              <a:t>Amazon Kindle Fire Tablet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2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lesson was written by Sanjay and Arvind </a:t>
            </a:r>
            <a:r>
              <a:rPr lang="en-US" dirty="0" err="1" smtClean="0"/>
              <a:t>Seshan</a:t>
            </a:r>
            <a:endParaRPr lang="en-US" dirty="0" smtClean="0"/>
          </a:p>
          <a:p>
            <a:r>
              <a:rPr lang="en-US" dirty="0" smtClean="0"/>
              <a:t>Original instructions and install scripts by Root Junky</a:t>
            </a:r>
          </a:p>
          <a:p>
            <a:endParaRPr lang="en-US" dirty="0" smtClean="0"/>
          </a:p>
          <a:p>
            <a:r>
              <a:rPr lang="en-US" dirty="0" smtClean="0"/>
              <a:t>More lessons are available on EV3Lessons.com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6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4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the Programmer App and Why Kindle?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672935"/>
            <a:ext cx="4196572" cy="456160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Learning to program using the new LEGO MINDSTORMS Programmer App is fun and easy for beginners</a:t>
            </a:r>
          </a:p>
          <a:p>
            <a:r>
              <a:rPr lang="en-US" dirty="0" smtClean="0"/>
              <a:t>It allows you get close to your robot and test your code quickly</a:t>
            </a:r>
          </a:p>
          <a:p>
            <a:r>
              <a:rPr lang="en-US" dirty="0" smtClean="0"/>
              <a:t>Devices such as iPads and many Android Tablets can be expensive</a:t>
            </a:r>
          </a:p>
          <a:p>
            <a:r>
              <a:rPr lang="en-US" dirty="0" smtClean="0"/>
              <a:t>Kindles offer an inexpensive Android-based alternative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543" y="1314767"/>
            <a:ext cx="2294600" cy="229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543" y="3828209"/>
            <a:ext cx="2321919" cy="2321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18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the Programmer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u="sng" dirty="0" smtClean="0"/>
              <a:t>Two ways to install this: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your Kindle supports this app you can download it from the Amazon App Store</a:t>
            </a:r>
          </a:p>
          <a:p>
            <a:pPr lvl="1"/>
            <a:r>
              <a:rPr lang="en-US" dirty="0" smtClean="0"/>
              <a:t>C</a:t>
            </a:r>
            <a:r>
              <a:rPr lang="en-US" dirty="0" smtClean="0"/>
              <a:t>urrently the EV3 Programmer app is not supported on common Kindle devices such as Kindle Fire, Fire HD 7 and Fire HD 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ev3 programmer app on the Google Play Store is compatible with most/all kindles</a:t>
            </a:r>
          </a:p>
          <a:p>
            <a:pPr lvl="1"/>
            <a:r>
              <a:rPr lang="en-US" dirty="0" smtClean="0"/>
              <a:t>Unfortunately, the Play Store currently does not come installed on the Kindle Fire</a:t>
            </a:r>
          </a:p>
          <a:p>
            <a:pPr lvl="1"/>
            <a:r>
              <a:rPr lang="en-US" dirty="0" smtClean="0"/>
              <a:t>We explain the steps to install the Google Play Store manually using .</a:t>
            </a:r>
            <a:r>
              <a:rPr lang="en-US" dirty="0" err="1" smtClean="0"/>
              <a:t>apk</a:t>
            </a:r>
            <a:r>
              <a:rPr lang="en-US" dirty="0" smtClean="0"/>
              <a:t> files (equivalent of .exe, .</a:t>
            </a:r>
            <a:r>
              <a:rPr lang="en-US" dirty="0" err="1" smtClean="0"/>
              <a:t>pkg</a:t>
            </a:r>
            <a:r>
              <a:rPr lang="en-US" dirty="0" smtClean="0"/>
              <a:t>, .app, .deb, .rpm for Android/Fire OS) in the following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5408" y="942836"/>
            <a:ext cx="1240221" cy="12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Enable Developer Mode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37"/>
          <a:stretch/>
        </p:blipFill>
        <p:spPr>
          <a:xfrm rot="10800000">
            <a:off x="315308" y="1103584"/>
            <a:ext cx="2133601" cy="312157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3476" y="1993640"/>
            <a:ext cx="557048" cy="588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9393" y="4225157"/>
            <a:ext cx="177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Settings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7078" y="1098808"/>
            <a:ext cx="4286250" cy="2017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49695" y="2769953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32690" y="3064242"/>
            <a:ext cx="414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Device Options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4016" y="3459516"/>
            <a:ext cx="2945971" cy="26511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54016" y="5822107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70173" y="6110665"/>
            <a:ext cx="673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Tap Serial Number until Developer </a:t>
            </a:r>
            <a:r>
              <a:rPr lang="en-US" smtClean="0"/>
              <a:t>Options appears (about 7 times)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997" y="3453784"/>
            <a:ext cx="2645253" cy="26529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49800" y="5840591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Enable ADB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91" y="1314048"/>
            <a:ext cx="4127770" cy="410929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491" y="5087008"/>
            <a:ext cx="1756207" cy="294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205" y="5428610"/>
            <a:ext cx="4120056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Open Developer Options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8759" y="1314048"/>
            <a:ext cx="4286250" cy="26486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18759" y="3548931"/>
            <a:ext cx="4209931" cy="413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61186" y="4056993"/>
            <a:ext cx="406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Enable ADB and choose enable on the pop-up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3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Install APKs (Windows 10+)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Download</a:t>
            </a:r>
            <a:r>
              <a:rPr lang="en-US" dirty="0"/>
              <a:t> </a:t>
            </a:r>
            <a:r>
              <a:rPr lang="en-US" dirty="0"/>
              <a:t> Amazon-Fire-5th-Gen-Install-Play-Store.zip from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goo.gl/QtQMrV</a:t>
            </a:r>
            <a:r>
              <a:rPr lang="en-US" dirty="0" smtClean="0"/>
              <a:t> </a:t>
            </a:r>
          </a:p>
          <a:p>
            <a:r>
              <a:rPr lang="en-US" dirty="0" smtClean="0"/>
              <a:t>Unzip the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older versions of Windows (</a:t>
            </a:r>
            <a:r>
              <a:rPr lang="en-US" dirty="0" err="1" smtClean="0"/>
              <a:t>eg</a:t>
            </a:r>
            <a:r>
              <a:rPr lang="en-US" dirty="0" smtClean="0"/>
              <a:t>. Vista) follow </a:t>
            </a:r>
            <a:r>
              <a:rPr lang="en-US" dirty="0"/>
              <a:t>these instructions </a:t>
            </a:r>
            <a:r>
              <a:rPr lang="en-US" dirty="0" smtClean="0"/>
              <a:t>for the </a:t>
            </a:r>
            <a:r>
              <a:rPr lang="en-US" dirty="0" err="1" smtClean="0"/>
              <a:t>adb</a:t>
            </a:r>
            <a:r>
              <a:rPr lang="en-US" dirty="0" smtClean="0"/>
              <a:t> driver section: </a:t>
            </a:r>
            <a:r>
              <a:rPr lang="en-US" dirty="0"/>
              <a:t>http://</a:t>
            </a:r>
            <a:r>
              <a:rPr lang="en-US" dirty="0" err="1"/>
              <a:t>www.howtogeek.com</a:t>
            </a:r>
            <a:r>
              <a:rPr lang="en-US" dirty="0"/>
              <a:t>/232726/how-to-install-the-google-play-store-on-your-amazon-fire-tablet/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0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392" y="1457386"/>
            <a:ext cx="18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the .bat file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0316" y="2173755"/>
            <a:ext cx="2186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USB Debugging verification may show up on the Kindle, choose 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392" y="3878329"/>
            <a:ext cx="261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Type number 2, and press enter and then any key at the next menu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9392" y="5471980"/>
            <a:ext cx="2328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Reboot your Kindle Fire after you are done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192" y="3556271"/>
            <a:ext cx="5007302" cy="197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92" y="1245408"/>
            <a:ext cx="5007302" cy="1759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288221" y="1224916"/>
            <a:ext cx="700468" cy="803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796" y="890495"/>
            <a:ext cx="1894474" cy="15981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28032" y="2173755"/>
            <a:ext cx="947237" cy="335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Google Play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637" y="911987"/>
            <a:ext cx="5577210" cy="4811943"/>
          </a:xfrm>
        </p:spPr>
      </p:pic>
      <p:sp>
        <p:nvSpPr>
          <p:cNvPr id="10" name="Rectangle 9"/>
          <p:cNvSpPr/>
          <p:nvPr/>
        </p:nvSpPr>
        <p:spPr>
          <a:xfrm>
            <a:off x="2922166" y="3509683"/>
            <a:ext cx="684151" cy="872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4267" y="5723930"/>
            <a:ext cx="592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will now find Play Store amongst your applications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2102" y="1387366"/>
            <a:ext cx="2346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Launch Google Play and follow the setup instructions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0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LEGO MINDSTORMS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55" y="1011073"/>
            <a:ext cx="2850555" cy="45608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EV3Lessons.com, 2016 Last Edit (7/14/2016)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89ECF-1029-1E49-9DC8-BDBDF81AAFC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903" y="5717628"/>
            <a:ext cx="283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“EV3 Programmer” in the search bar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400" y="1011073"/>
            <a:ext cx="2213557" cy="21756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2536" y="1603304"/>
            <a:ext cx="1083547" cy="1583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84400" y="3186713"/>
            <a:ext cx="2213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the option that looks similar to the one selected above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617" y="1010330"/>
            <a:ext cx="2779731" cy="12746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93269" y="2051478"/>
            <a:ext cx="838610" cy="2334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INSTALL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17021" y="2285702"/>
            <a:ext cx="261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 install and accept all pop-ups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2829" y="3799636"/>
            <a:ext cx="2893101" cy="18161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34594" y="5105193"/>
            <a:ext cx="458675" cy="466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72829" y="5717628"/>
            <a:ext cx="2893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is now on the home screen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148384" y="1818267"/>
            <a:ext cx="744884" cy="466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39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454</Words>
  <Application>Microsoft Macintosh PowerPoint</Application>
  <PresentationFormat>On-screen Show (4:3)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Franklin Gothic Book</vt:lpstr>
      <vt:lpstr>Helvetica Neue</vt:lpstr>
      <vt:lpstr>Arial</vt:lpstr>
      <vt:lpstr>Crop</vt:lpstr>
      <vt:lpstr>Installing the  LEGO® MINDSTORMS® ProgrammER ApP on the  Amazon Kindle Fire Tablet</vt:lpstr>
      <vt:lpstr>Why the Programmer App and Why Kindle?</vt:lpstr>
      <vt:lpstr>Getting the Programmer Application</vt:lpstr>
      <vt:lpstr>Step 1: Enable Developer Mode</vt:lpstr>
      <vt:lpstr>Step 2: Enable ADB</vt:lpstr>
      <vt:lpstr>Step 3: Install APKs (Windows 10+)</vt:lpstr>
      <vt:lpstr>Step 4:</vt:lpstr>
      <vt:lpstr>Launch Google Play</vt:lpstr>
      <vt:lpstr>Install LEGO MINDSTORMS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the EV3 Programming App (Kindle)</dc:title>
  <dc:creator>Srinivasan Seshan</dc:creator>
  <cp:lastModifiedBy>Srinivasan Seshan</cp:lastModifiedBy>
  <cp:revision>30</cp:revision>
  <dcterms:created xsi:type="dcterms:W3CDTF">2016-07-14T19:18:54Z</dcterms:created>
  <dcterms:modified xsi:type="dcterms:W3CDTF">2016-07-15T00:53:13Z</dcterms:modified>
</cp:coreProperties>
</file>